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8229600" cy="10972800" type="B4JIS"/>
  <p:notesSz cx="6858000" cy="9144000"/>
  <p:defaultTextStyle>
    <a:defPPr>
      <a:defRPr lang="ja-JP"/>
    </a:defPPr>
    <a:lvl1pPr marL="0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1pPr>
    <a:lvl2pPr marL="548618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2pPr>
    <a:lvl3pPr marL="1097236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3pPr>
    <a:lvl4pPr marL="1645854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4pPr>
    <a:lvl5pPr marL="2194472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5pPr>
    <a:lvl6pPr marL="2743091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6pPr>
    <a:lvl7pPr marL="3291708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7pPr>
    <a:lvl8pPr marL="3840326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8pPr>
    <a:lvl9pPr marL="4388945" algn="l" defTabSz="1097236" rtl="0" eaLnBrk="1" latinLnBrk="0" hangingPunct="1">
      <a:defRPr kumimoji="1"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1A3A"/>
    <a:srgbClr val="6A3272"/>
    <a:srgbClr val="820585"/>
    <a:srgbClr val="00682F"/>
    <a:srgbClr val="FF33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8" autoAdjust="0"/>
    <p:restoredTop sz="94660"/>
  </p:normalViewPr>
  <p:slideViewPr>
    <p:cSldViewPr>
      <p:cViewPr>
        <p:scale>
          <a:sx n="50" d="100"/>
          <a:sy n="50" d="100"/>
        </p:scale>
        <p:origin x="-2429" y="-230"/>
      </p:cViewPr>
      <p:guideLst>
        <p:guide orient="horz" pos="3456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9D6FA-6BA7-4B56-A371-733EF1DBC66E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18F77-79DA-4618-8D0F-85708535A5E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7220" y="3408683"/>
            <a:ext cx="6995160" cy="2352040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4440" y="6217920"/>
            <a:ext cx="576072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474845" y="586741"/>
            <a:ext cx="1388746" cy="12481560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08610" y="586741"/>
            <a:ext cx="4029076" cy="1248156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082" y="7051040"/>
            <a:ext cx="6995160" cy="217932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50082" y="4650744"/>
            <a:ext cx="6995160" cy="2400299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1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2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58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4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30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17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03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89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08612" y="3413763"/>
            <a:ext cx="2708910" cy="965454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154682" y="3413763"/>
            <a:ext cx="2708910" cy="965454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1480" y="439421"/>
            <a:ext cx="7406640" cy="18288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1483" y="2456183"/>
            <a:ext cx="3636169" cy="10236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200" b="1"/>
            </a:lvl3pPr>
            <a:lvl4pPr marL="1645854" indent="0">
              <a:buNone/>
              <a:defRPr sz="1900" b="1"/>
            </a:lvl4pPr>
            <a:lvl5pPr marL="2194472" indent="0">
              <a:buNone/>
              <a:defRPr sz="1900" b="1"/>
            </a:lvl5pPr>
            <a:lvl6pPr marL="2743091" indent="0">
              <a:buNone/>
              <a:defRPr sz="1900" b="1"/>
            </a:lvl6pPr>
            <a:lvl7pPr marL="3291708" indent="0">
              <a:buNone/>
              <a:defRPr sz="1900" b="1"/>
            </a:lvl7pPr>
            <a:lvl8pPr marL="3840326" indent="0">
              <a:buNone/>
              <a:defRPr sz="1900" b="1"/>
            </a:lvl8pPr>
            <a:lvl9pPr marL="4388945" indent="0">
              <a:buNone/>
              <a:defRPr sz="19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11483" y="3479801"/>
            <a:ext cx="3636169" cy="632206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180526" y="2456183"/>
            <a:ext cx="3637597" cy="10236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200" b="1"/>
            </a:lvl3pPr>
            <a:lvl4pPr marL="1645854" indent="0">
              <a:buNone/>
              <a:defRPr sz="1900" b="1"/>
            </a:lvl4pPr>
            <a:lvl5pPr marL="2194472" indent="0">
              <a:buNone/>
              <a:defRPr sz="1900" b="1"/>
            </a:lvl5pPr>
            <a:lvl6pPr marL="2743091" indent="0">
              <a:buNone/>
              <a:defRPr sz="1900" b="1"/>
            </a:lvl6pPr>
            <a:lvl7pPr marL="3291708" indent="0">
              <a:buNone/>
              <a:defRPr sz="1900" b="1"/>
            </a:lvl7pPr>
            <a:lvl8pPr marL="3840326" indent="0">
              <a:buNone/>
              <a:defRPr sz="1900" b="1"/>
            </a:lvl8pPr>
            <a:lvl9pPr marL="4388945" indent="0">
              <a:buNone/>
              <a:defRPr sz="19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180526" y="3479801"/>
            <a:ext cx="3637597" cy="632206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1482" y="436880"/>
            <a:ext cx="2707482" cy="185928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17547" y="436883"/>
            <a:ext cx="4600576" cy="9364981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11482" y="2296163"/>
            <a:ext cx="2707482" cy="7505701"/>
          </a:xfrm>
        </p:spPr>
        <p:txBody>
          <a:bodyPr/>
          <a:lstStyle>
            <a:lvl1pPr marL="0" indent="0">
              <a:buNone/>
              <a:defRPr sz="1700"/>
            </a:lvl1pPr>
            <a:lvl2pPr marL="548618" indent="0">
              <a:buNone/>
              <a:defRPr sz="1400"/>
            </a:lvl2pPr>
            <a:lvl3pPr marL="1097236" indent="0">
              <a:buNone/>
              <a:defRPr sz="1200"/>
            </a:lvl3pPr>
            <a:lvl4pPr marL="1645854" indent="0">
              <a:buNone/>
              <a:defRPr sz="1100"/>
            </a:lvl4pPr>
            <a:lvl5pPr marL="2194472" indent="0">
              <a:buNone/>
              <a:defRPr sz="1100"/>
            </a:lvl5pPr>
            <a:lvl6pPr marL="2743091" indent="0">
              <a:buNone/>
              <a:defRPr sz="1100"/>
            </a:lvl6pPr>
            <a:lvl7pPr marL="3291708" indent="0">
              <a:buNone/>
              <a:defRPr sz="1100"/>
            </a:lvl7pPr>
            <a:lvl8pPr marL="3840326" indent="0">
              <a:buNone/>
              <a:defRPr sz="1100"/>
            </a:lvl8pPr>
            <a:lvl9pPr marL="4388945" indent="0">
              <a:buNone/>
              <a:defRPr sz="11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3059" y="7680963"/>
            <a:ext cx="4937760" cy="90678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613059" y="980440"/>
            <a:ext cx="4937760" cy="6583680"/>
          </a:xfrm>
        </p:spPr>
        <p:txBody>
          <a:bodyPr/>
          <a:lstStyle>
            <a:lvl1pPr marL="0" indent="0">
              <a:buNone/>
              <a:defRPr sz="3800"/>
            </a:lvl1pPr>
            <a:lvl2pPr marL="548618" indent="0">
              <a:buNone/>
              <a:defRPr sz="3400"/>
            </a:lvl2pPr>
            <a:lvl3pPr marL="1097236" indent="0">
              <a:buNone/>
              <a:defRPr sz="290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13059" y="8587744"/>
            <a:ext cx="4937760" cy="1287779"/>
          </a:xfrm>
        </p:spPr>
        <p:txBody>
          <a:bodyPr/>
          <a:lstStyle>
            <a:lvl1pPr marL="0" indent="0">
              <a:buNone/>
              <a:defRPr sz="1700"/>
            </a:lvl1pPr>
            <a:lvl2pPr marL="548618" indent="0">
              <a:buNone/>
              <a:defRPr sz="1400"/>
            </a:lvl2pPr>
            <a:lvl3pPr marL="1097236" indent="0">
              <a:buNone/>
              <a:defRPr sz="1200"/>
            </a:lvl3pPr>
            <a:lvl4pPr marL="1645854" indent="0">
              <a:buNone/>
              <a:defRPr sz="1100"/>
            </a:lvl4pPr>
            <a:lvl5pPr marL="2194472" indent="0">
              <a:buNone/>
              <a:defRPr sz="1100"/>
            </a:lvl5pPr>
            <a:lvl6pPr marL="2743091" indent="0">
              <a:buNone/>
              <a:defRPr sz="1100"/>
            </a:lvl6pPr>
            <a:lvl7pPr marL="3291708" indent="0">
              <a:buNone/>
              <a:defRPr sz="1100"/>
            </a:lvl7pPr>
            <a:lvl8pPr marL="3840326" indent="0">
              <a:buNone/>
              <a:defRPr sz="1100"/>
            </a:lvl8pPr>
            <a:lvl9pPr marL="4388945" indent="0">
              <a:buNone/>
              <a:defRPr sz="11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11480" y="439421"/>
            <a:ext cx="7406640" cy="182880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1480" y="2560323"/>
            <a:ext cx="7406640" cy="7241540"/>
          </a:xfrm>
          <a:prstGeom prst="rect">
            <a:avLst/>
          </a:prstGeom>
        </p:spPr>
        <p:txBody>
          <a:bodyPr vert="horz" lIns="109723" tIns="54862" rIns="109723" bIns="54862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1480" y="10170161"/>
            <a:ext cx="1920240" cy="584200"/>
          </a:xfrm>
          <a:prstGeom prst="rect">
            <a:avLst/>
          </a:prstGeom>
        </p:spPr>
        <p:txBody>
          <a:bodyPr vert="horz" lIns="109723" tIns="54862" rIns="109723" bIns="5486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0D7E0-BC98-42AA-8B36-33CEA1DEDD0F}" type="datetimeFigureOut">
              <a:rPr kumimoji="1" lang="ja-JP" altLang="en-US" smtClean="0"/>
              <a:pPr/>
              <a:t>2020/12/31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811780" y="10170161"/>
            <a:ext cx="2606040" cy="584200"/>
          </a:xfrm>
          <a:prstGeom prst="rect">
            <a:avLst/>
          </a:prstGeom>
        </p:spPr>
        <p:txBody>
          <a:bodyPr vert="horz" lIns="109723" tIns="54862" rIns="109723" bIns="5486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897880" y="10170161"/>
            <a:ext cx="1920240" cy="584200"/>
          </a:xfrm>
          <a:prstGeom prst="rect">
            <a:avLst/>
          </a:prstGeom>
        </p:spPr>
        <p:txBody>
          <a:bodyPr vert="horz" lIns="109723" tIns="54862" rIns="109723" bIns="5486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61F2E-8001-4F2F-9123-92498523E9A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7236" rtl="0" eaLnBrk="1" latinLnBrk="0" hangingPunct="1">
        <a:spcBef>
          <a:spcPct val="0"/>
        </a:spcBef>
        <a:buNone/>
        <a:defRPr kumimoji="1"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63" indent="-411463" algn="l" defTabSz="1097236" rtl="0" eaLnBrk="1" latinLnBrk="0" hangingPunct="1">
        <a:spcBef>
          <a:spcPct val="20000"/>
        </a:spcBef>
        <a:buFont typeface="Arial" pitchFamily="34" charset="0"/>
        <a:buChar char="•"/>
        <a:defRPr kumimoji="1"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504" indent="-342887" algn="l" defTabSz="1097236" rtl="0" eaLnBrk="1" latinLnBrk="0" hangingPunct="1">
        <a:spcBef>
          <a:spcPct val="20000"/>
        </a:spcBef>
        <a:buFont typeface="Arial" pitchFamily="34" charset="0"/>
        <a:buChar char="–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8528" y="4766320"/>
            <a:ext cx="2376264" cy="152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1176876" y="2289249"/>
            <a:ext cx="54863" cy="548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3" tIns="54862" rIns="109723" bIns="54862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10344" y="208836"/>
            <a:ext cx="8003232" cy="2253228"/>
          </a:xfrm>
          <a:prstGeom prst="roundRect">
            <a:avLst/>
          </a:prstGeom>
          <a:solidFill>
            <a:srgbClr val="00682F"/>
          </a:solidFill>
          <a:ln>
            <a:noFill/>
          </a:ln>
          <a:effectLst>
            <a:outerShdw blurRad="88900" dist="88900" dir="5400000" algn="ctr" rotWithShape="0">
              <a:srgbClr val="FF0000">
                <a:alpha val="8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3" tIns="54862" rIns="109723" bIns="54862" rtlCol="0" anchor="ctr"/>
          <a:lstStyle/>
          <a:p>
            <a:pPr algn="ctr"/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6399" y="2126027"/>
            <a:ext cx="4331282" cy="358338"/>
          </a:xfrm>
          <a:prstGeom prst="rect">
            <a:avLst/>
          </a:prstGeom>
          <a:noFill/>
        </p:spPr>
        <p:txBody>
          <a:bodyPr wrap="square" lIns="95788" tIns="47896" rIns="95788" bIns="47896" rtlCol="0">
            <a:spAutoFit/>
          </a:bodyPr>
          <a:lstStyle/>
          <a:p>
            <a:r>
              <a:rPr lang="ja-JP" altLang="en-US" sz="1700" b="1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ja-JP" altLang="en-US" sz="1900" b="1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21243006">
            <a:off x="8450708" y="-233030"/>
            <a:ext cx="3240360" cy="466059"/>
          </a:xfrm>
          <a:prstGeom prst="rect">
            <a:avLst/>
          </a:prstGeom>
          <a:noFill/>
        </p:spPr>
        <p:txBody>
          <a:bodyPr wrap="square" lIns="95788" tIns="47896" rIns="95788" bIns="47896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ja-JP" altLang="en-US" sz="2400" b="1" dirty="0" smtClean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ｂｙ　ミノル</a:t>
            </a:r>
            <a:r>
              <a:rPr lang="en-US" altLang="ja-JP" sz="2400" b="1" dirty="0" smtClean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  <a:endParaRPr lang="ja-JP" altLang="en-US" sz="2400" dirty="0">
              <a:ln w="3175">
                <a:solidFill>
                  <a:srgbClr val="FF0000"/>
                </a:solidFill>
              </a:ln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0" y="0"/>
            <a:ext cx="8165250" cy="10916596"/>
          </a:xfrm>
          <a:prstGeom prst="rect">
            <a:avLst/>
          </a:prstGeom>
          <a:solidFill>
            <a:srgbClr val="8A1A3A"/>
          </a:solidFill>
          <a:ln w="171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kumimoji="1" lang="ja-JP" altLang="en-US" sz="32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10660629"/>
            <a:ext cx="3888432" cy="312171"/>
          </a:xfrm>
          <a:prstGeom prst="rect">
            <a:avLst/>
          </a:prstGeom>
          <a:noFill/>
          <a:effectLst>
            <a:outerShdw blurRad="12700" dist="25400" dir="5400000" sx="26000" sy="26000" algn="ctr" rotWithShape="0">
              <a:schemeClr val="tx1"/>
            </a:outerShdw>
          </a:effectLst>
        </p:spPr>
        <p:txBody>
          <a:bodyPr wrap="square" lIns="95788" tIns="47896" rIns="95788" bIns="47896" rtlCol="0">
            <a:spAutoFit/>
          </a:bodyPr>
          <a:lstStyle/>
          <a:p>
            <a:endParaRPr lang="en-US" altLang="ja-JP" sz="1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21437986">
            <a:off x="324913" y="224746"/>
            <a:ext cx="8302461" cy="2343496"/>
          </a:xfrm>
          <a:prstGeom prst="rect">
            <a:avLst/>
          </a:prstGeom>
          <a:noFill/>
          <a:effectLst>
            <a:outerShdw blurRad="12700" dist="25400" dir="5400000" sx="26000" sy="26000" algn="ctr" rotWithShape="0">
              <a:schemeClr val="tx1"/>
            </a:outerShdw>
          </a:effectLst>
        </p:spPr>
        <p:txBody>
          <a:bodyPr wrap="square" lIns="95788" tIns="47896" rIns="95788" bIns="47896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ja-JP" altLang="en-US" sz="7200" b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63500" dist="101600" dir="3780000" algn="tl">
                    <a:schemeClr val="bg1">
                      <a:alpha val="43000"/>
                    </a:scheme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サンライズ</a:t>
            </a:r>
            <a:endParaRPr lang="en-US" altLang="ja-JP" sz="7200" b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63500" dist="101600" dir="3780000" algn="tl">
                  <a:schemeClr val="bg1">
                    <a:alpha val="43000"/>
                  </a:scheme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6600" b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63500" dist="101600" dir="3780000" algn="tl">
                    <a:schemeClr val="bg1">
                      <a:alpha val="43000"/>
                    </a:scheme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7400" b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63500" dist="101600" dir="3780000" algn="tl">
                    <a:schemeClr val="bg1">
                      <a:alpha val="43000"/>
                    </a:scheme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日曜らいぶ</a:t>
            </a:r>
            <a:r>
              <a:rPr lang="en-US" altLang="ja-JP" sz="7400" b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63500" dist="101600" dir="3780000" algn="tl">
                    <a:schemeClr val="bg1">
                      <a:alpha val="43000"/>
                    </a:scheme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LIVE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285384" y="11319048"/>
            <a:ext cx="3888432" cy="312171"/>
          </a:xfrm>
          <a:prstGeom prst="rect">
            <a:avLst/>
          </a:prstGeom>
          <a:noFill/>
          <a:effectLst>
            <a:outerShdw blurRad="12700" dist="25400" dir="5400000" sx="26000" sy="26000" algn="ctr" rotWithShape="0">
              <a:schemeClr val="tx1"/>
            </a:outerShdw>
          </a:effectLst>
        </p:spPr>
        <p:txBody>
          <a:bodyPr wrap="square" lIns="95788" tIns="47896" rIns="95788" bIns="47896" rtlCol="0">
            <a:spAutoFit/>
          </a:bodyPr>
          <a:lstStyle/>
          <a:p>
            <a:r>
              <a:rPr lang="ja-JP" altLang="en-US" sz="1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南草津駅すぐ ☎</a:t>
            </a:r>
            <a:r>
              <a:rPr lang="en-US" altLang="ja-JP" sz="12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090-1914-2050</a:t>
            </a:r>
          </a:p>
        </p:txBody>
      </p:sp>
      <p:sp>
        <p:nvSpPr>
          <p:cNvPr id="39" name="タイトル 1"/>
          <p:cNvSpPr txBox="1">
            <a:spLocks/>
          </p:cNvSpPr>
          <p:nvPr/>
        </p:nvSpPr>
        <p:spPr>
          <a:xfrm>
            <a:off x="-2941984" y="3686200"/>
            <a:ext cx="1728192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</a:t>
            </a:r>
            <a:r>
              <a:rPr lang="en-US" altLang="ja-JP" sz="1800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YUKIKO</a:t>
            </a:r>
            <a:r>
              <a:rPr lang="ja-JP" altLang="en-US" sz="1800" noProof="0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1096" y="10670976"/>
            <a:ext cx="2113692" cy="135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910536" y="5486400"/>
            <a:ext cx="2016224" cy="140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342584" y="-850304"/>
            <a:ext cx="1512168" cy="103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タイトル 1"/>
          <p:cNvSpPr txBox="1">
            <a:spLocks/>
          </p:cNvSpPr>
          <p:nvPr/>
        </p:nvSpPr>
        <p:spPr>
          <a:xfrm>
            <a:off x="-3662064" y="6206480"/>
            <a:ext cx="1872208" cy="450339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44" name="タイトル 1"/>
          <p:cNvSpPr txBox="1">
            <a:spLocks/>
          </p:cNvSpPr>
          <p:nvPr/>
        </p:nvSpPr>
        <p:spPr>
          <a:xfrm>
            <a:off x="-3662064" y="4694312"/>
            <a:ext cx="1728192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75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r>
              <a:rPr lang="ja-JP" altLang="en-US" sz="3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ヤブッチさん</a:t>
            </a:r>
            <a:endParaRPr kumimoji="1" lang="ja-JP" altLang="en-US" sz="3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47" name="タイトル 1"/>
          <p:cNvSpPr txBox="1">
            <a:spLocks/>
          </p:cNvSpPr>
          <p:nvPr/>
        </p:nvSpPr>
        <p:spPr>
          <a:xfrm rot="10800000" flipV="1">
            <a:off x="-5822304" y="10792780"/>
            <a:ext cx="1728192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 lnSpcReduction="1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noProof="0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まり</a:t>
            </a:r>
            <a:r>
              <a:rPr lang="ja-JP" altLang="en-US" sz="1700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ーさん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50" name="タイトル 1"/>
          <p:cNvSpPr txBox="1">
            <a:spLocks/>
          </p:cNvSpPr>
          <p:nvPr/>
        </p:nvSpPr>
        <p:spPr>
          <a:xfrm>
            <a:off x="5410944" y="6422504"/>
            <a:ext cx="1584176" cy="306323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525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59" name="タイトル 1"/>
          <p:cNvSpPr txBox="1">
            <a:spLocks/>
          </p:cNvSpPr>
          <p:nvPr/>
        </p:nvSpPr>
        <p:spPr>
          <a:xfrm>
            <a:off x="-1800200" y="9878888"/>
            <a:ext cx="1800200" cy="86409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1" name="タイトル 1"/>
          <p:cNvSpPr txBox="1">
            <a:spLocks/>
          </p:cNvSpPr>
          <p:nvPr/>
        </p:nvSpPr>
        <p:spPr>
          <a:xfrm>
            <a:off x="-2653952" y="5558408"/>
            <a:ext cx="1296144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75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DISH</a:t>
            </a:r>
            <a:r>
              <a:rPr lang="ja-JP" altLang="en-US" sz="2800" noProof="0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33872" y="4910336"/>
            <a:ext cx="1246016" cy="8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" name="タイトル 1"/>
          <p:cNvSpPr txBox="1">
            <a:spLocks/>
          </p:cNvSpPr>
          <p:nvPr/>
        </p:nvSpPr>
        <p:spPr>
          <a:xfrm>
            <a:off x="9083352" y="10166920"/>
            <a:ext cx="1872208" cy="576064"/>
          </a:xfrm>
          <a:prstGeom prst="rect">
            <a:avLst/>
          </a:prstGeom>
          <a:solidFill>
            <a:srgbClr val="FFC000"/>
          </a:solidFill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4978896" y="12111136"/>
            <a:ext cx="2232248" cy="1584176"/>
          </a:xfrm>
          <a:prstGeom prst="rect">
            <a:avLst/>
          </a:prstGeom>
          <a:solidFill>
            <a:srgbClr val="FFC000">
              <a:alpha val="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182344" y="5198368"/>
            <a:ext cx="1626905" cy="92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タイトル 1"/>
          <p:cNvSpPr txBox="1">
            <a:spLocks/>
          </p:cNvSpPr>
          <p:nvPr/>
        </p:nvSpPr>
        <p:spPr>
          <a:xfrm>
            <a:off x="11099576" y="10720772"/>
            <a:ext cx="1728192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75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</a:t>
            </a:r>
            <a:r>
              <a:rPr lang="ja-JP" altLang="en-US" sz="28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みのるさん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92" name="タイトル 1"/>
          <p:cNvSpPr txBox="1">
            <a:spLocks/>
          </p:cNvSpPr>
          <p:nvPr/>
        </p:nvSpPr>
        <p:spPr>
          <a:xfrm>
            <a:off x="-4094112" y="11319048"/>
            <a:ext cx="1944216" cy="44584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450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写真とは関係</a:t>
            </a:r>
            <a:endParaRPr lang="en-US" altLang="ja-JP" sz="2800" dirty="0" smtClean="0"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j-cs"/>
            </a:endParaRP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ありません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j-cs"/>
            </a:endParaRPr>
          </a:p>
        </p:txBody>
      </p:sp>
      <p:sp>
        <p:nvSpPr>
          <p:cNvPr id="93" name="タイトル 1"/>
          <p:cNvSpPr txBox="1">
            <a:spLocks/>
          </p:cNvSpPr>
          <p:nvPr/>
        </p:nvSpPr>
        <p:spPr>
          <a:xfrm>
            <a:off x="11459616" y="3686200"/>
            <a:ext cx="3744416" cy="79208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>
                      <a:alpha val="94000"/>
                    </a:srgbClr>
                  </a:outerShdw>
                </a:effectLst>
                <a:latin typeface="+mj-lt"/>
                <a:ea typeface="+mj-ea"/>
                <a:cs typeface="+mj-cs"/>
              </a:rPr>
              <a:t>第２・第４日曜１４：３０</a:t>
            </a:r>
            <a:r>
              <a:rPr lang="en-US" altLang="ja-JP" sz="2400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>
                      <a:alpha val="94000"/>
                    </a:srgbClr>
                  </a:outerShdw>
                </a:effectLst>
                <a:latin typeface="+mj-lt"/>
                <a:ea typeface="+mj-ea"/>
                <a:cs typeface="+mj-cs"/>
              </a:rPr>
              <a:t>~</a:t>
            </a: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>
                      <a:alpha val="94000"/>
                    </a:srgbClr>
                  </a:outerShdw>
                </a:effectLst>
                <a:latin typeface="+mj-lt"/>
                <a:ea typeface="+mj-ea"/>
                <a:cs typeface="+mj-cs"/>
              </a:rPr>
              <a:t>14</a:t>
            </a:r>
            <a:r>
              <a:rPr lang="ja-JP" altLang="en-US" sz="2400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>
                      <a:alpha val="94000"/>
                    </a:srgbClr>
                  </a:outerShdw>
                </a:effectLst>
                <a:latin typeface="+mj-lt"/>
                <a:ea typeface="+mj-ea"/>
                <a:cs typeface="+mj-cs"/>
              </a:rPr>
              <a:t>時オープン</a:t>
            </a:r>
            <a:endParaRPr kumimoji="1" lang="ja-JP" altLang="en-US" sz="2400" b="0" i="0" u="none" strike="noStrike" kern="1200" cap="none" spc="0" normalizeH="0" baseline="0" noProof="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FFF00">
                    <a:alpha val="94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79496" y="-346248"/>
            <a:ext cx="220797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" name="タイトル 1"/>
          <p:cNvSpPr txBox="1">
            <a:spLocks/>
          </p:cNvSpPr>
          <p:nvPr/>
        </p:nvSpPr>
        <p:spPr>
          <a:xfrm rot="10800000" flipV="1">
            <a:off x="-2869976" y="4982344"/>
            <a:ext cx="1728192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 lnSpcReduction="1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山本さん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5894312" y="9518848"/>
            <a:ext cx="1280142" cy="10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6182344" y="-551918"/>
            <a:ext cx="1440160" cy="11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6110336" y="589856"/>
            <a:ext cx="1506719" cy="107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4166120" y="8222704"/>
            <a:ext cx="189900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23312" y="2606080"/>
            <a:ext cx="2397757" cy="151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8126560" y="1453952"/>
            <a:ext cx="1728192" cy="104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811544" y="6998568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タイトル 1"/>
          <p:cNvSpPr txBox="1">
            <a:spLocks/>
          </p:cNvSpPr>
          <p:nvPr/>
        </p:nvSpPr>
        <p:spPr>
          <a:xfrm>
            <a:off x="2746648" y="10238928"/>
            <a:ext cx="2880320" cy="43204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>
                      <a:alpha val="94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サンライズ音楽広場</a:t>
            </a:r>
            <a:endParaRPr kumimoji="1" lang="ja-JP" altLang="en-US" sz="2000" b="0" i="0" u="none" strike="noStrike" kern="1200" cap="none" spc="0" normalizeH="0" baseline="0" noProof="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FFF00">
                    <a:alpha val="94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タイトル 1"/>
          <p:cNvSpPr txBox="1">
            <a:spLocks/>
          </p:cNvSpPr>
          <p:nvPr/>
        </p:nvSpPr>
        <p:spPr>
          <a:xfrm>
            <a:off x="-2797968" y="9086800"/>
            <a:ext cx="2376264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おいでや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すさん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8270576" y="2534072"/>
            <a:ext cx="1440160" cy="149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" name="タイトル 1"/>
          <p:cNvSpPr txBox="1">
            <a:spLocks/>
          </p:cNvSpPr>
          <p:nvPr/>
        </p:nvSpPr>
        <p:spPr>
          <a:xfrm>
            <a:off x="-853752" y="12831216"/>
            <a:ext cx="2664296" cy="1512168"/>
          </a:xfrm>
          <a:prstGeom prst="rect">
            <a:avLst/>
          </a:prstGeom>
          <a:solidFill>
            <a:schemeClr val="bg1"/>
          </a:solidFill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枠あいてます</a:t>
            </a:r>
            <a:r>
              <a:rPr lang="en-US" altLang="ja-JP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/>
            </a:r>
            <a:br>
              <a:rPr lang="en-US" altLang="ja-JP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</a:br>
            <a:r>
              <a:rPr lang="en-US" altLang="ja-JP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4</a:t>
            </a:r>
            <a:r>
              <a:rPr lang="ja-JP" altLang="en-US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曲</a:t>
            </a:r>
            <a:r>
              <a:rPr lang="en-US" altLang="ja-JP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OK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6182344" y="7790656"/>
            <a:ext cx="2088232" cy="142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" name="タイトル 1"/>
          <p:cNvSpPr txBox="1">
            <a:spLocks/>
          </p:cNvSpPr>
          <p:nvPr/>
        </p:nvSpPr>
        <p:spPr>
          <a:xfrm>
            <a:off x="-5750296" y="10972800"/>
            <a:ext cx="1584176" cy="39491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0000" lnSpcReduction="1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トビオさん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4814192" y="12327160"/>
            <a:ext cx="164667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4382144" y="2678088"/>
            <a:ext cx="216555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" name="タイトル 1"/>
          <p:cNvSpPr txBox="1">
            <a:spLocks/>
          </p:cNvSpPr>
          <p:nvPr/>
        </p:nvSpPr>
        <p:spPr>
          <a:xfrm>
            <a:off x="-3302024" y="7718648"/>
            <a:ext cx="1800200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1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カオリンさん</a:t>
            </a: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8198568" y="4334272"/>
            <a:ext cx="1593569" cy="9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" name="タイトル 1"/>
          <p:cNvSpPr txBox="1">
            <a:spLocks/>
          </p:cNvSpPr>
          <p:nvPr/>
        </p:nvSpPr>
        <p:spPr>
          <a:xfrm>
            <a:off x="12539736" y="12327160"/>
            <a:ext cx="1800200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75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飛入りコーナー</a:t>
            </a: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6470376" y="6278488"/>
            <a:ext cx="1949650" cy="116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" name="タイトル 1"/>
          <p:cNvSpPr txBox="1">
            <a:spLocks/>
          </p:cNvSpPr>
          <p:nvPr/>
        </p:nvSpPr>
        <p:spPr>
          <a:xfrm>
            <a:off x="14627968" y="1309936"/>
            <a:ext cx="2160240" cy="648072"/>
          </a:xfrm>
          <a:prstGeom prst="rect">
            <a:avLst/>
          </a:prstGeom>
          <a:ln w="31750">
            <a:noFill/>
          </a:ln>
        </p:spPr>
        <p:txBody>
          <a:bodyPr vert="horz" lIns="109723" tIns="54862" rIns="109723" bIns="54862" rtlCol="0" anchor="t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</a:t>
            </a:r>
            <a:r>
              <a:rPr lang="en-US" altLang="ja-JP" sz="16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MASATOSHI</a:t>
            </a: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r>
              <a:rPr lang="en-US" altLang="ja-JP" sz="16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DRUMS</a:t>
            </a:r>
            <a:r>
              <a:rPr lang="ja-JP" altLang="en-US" sz="1600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lang="ja-JP" altLang="en-US" sz="1600" dirty="0" smtClean="0"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2365920" y="6494512"/>
            <a:ext cx="2141595" cy="134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955560" y="5558408"/>
            <a:ext cx="1872208" cy="110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083352" y="6926560"/>
            <a:ext cx="1302361" cy="8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" name="タイトル 1"/>
          <p:cNvSpPr txBox="1">
            <a:spLocks/>
          </p:cNvSpPr>
          <p:nvPr/>
        </p:nvSpPr>
        <p:spPr>
          <a:xfrm>
            <a:off x="15132024" y="7214592"/>
            <a:ext cx="1800200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00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8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オグラッチさん</a:t>
            </a:r>
          </a:p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083352" y="5630416"/>
            <a:ext cx="1430341" cy="85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" name="タイトル 1"/>
          <p:cNvSpPr txBox="1">
            <a:spLocks/>
          </p:cNvSpPr>
          <p:nvPr/>
        </p:nvSpPr>
        <p:spPr>
          <a:xfrm>
            <a:off x="14195920" y="3974232"/>
            <a:ext cx="1728192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r>
              <a:rPr lang="ja-JP" altLang="en-US" sz="1500" dirty="0" smtClean="0"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募集中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18" name="タイトル 1"/>
          <p:cNvSpPr txBox="1">
            <a:spLocks/>
          </p:cNvSpPr>
          <p:nvPr/>
        </p:nvSpPr>
        <p:spPr>
          <a:xfrm>
            <a:off x="15708088" y="3902224"/>
            <a:ext cx="1296144" cy="720080"/>
          </a:xfrm>
          <a:prstGeom prst="rect">
            <a:avLst/>
          </a:prstGeom>
          <a:solidFill>
            <a:schemeClr val="bg1"/>
          </a:solidFill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飛入りｺｰﾅｰ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8" name="Picture 11" descr="C:\Users\okioki\AppData\Local\Microsoft\Windows\INetCache\IE\19F55B3W\lgf01a201401230500[1]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-1861864" y="877888"/>
            <a:ext cx="720080" cy="500025"/>
          </a:xfrm>
          <a:prstGeom prst="rect">
            <a:avLst/>
          </a:prstGeom>
          <a:noFill/>
        </p:spPr>
      </p:pic>
      <p:sp>
        <p:nvSpPr>
          <p:cNvPr id="101" name="タイトル 1"/>
          <p:cNvSpPr txBox="1">
            <a:spLocks/>
          </p:cNvSpPr>
          <p:nvPr/>
        </p:nvSpPr>
        <p:spPr>
          <a:xfrm>
            <a:off x="-1213792" y="11607080"/>
            <a:ext cx="1800200" cy="360040"/>
          </a:xfrm>
          <a:prstGeom prst="rect">
            <a:avLst/>
          </a:prstGeom>
          <a:solidFill>
            <a:schemeClr val="bg1"/>
          </a:solidFill>
        </p:spPr>
        <p:txBody>
          <a:bodyPr vert="horz" lIns="109723" tIns="54862" rIns="109723" bIns="54862" rtlCol="0" anchor="ctr">
            <a:normAutofit fontScale="550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飛び入りコーナー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" name="Picture 2" descr="C:\Users\SUNRISE\Pictures\◆画像関係\□ＣＡＦＥ画像\内部\室内装飾品等\■IMG_1493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-2653952" y="12255152"/>
            <a:ext cx="1296144" cy="795341"/>
          </a:xfrm>
          <a:prstGeom prst="rect">
            <a:avLst/>
          </a:prstGeom>
          <a:noFill/>
        </p:spPr>
      </p:pic>
      <p:sp>
        <p:nvSpPr>
          <p:cNvPr id="76" name="タイトル 1"/>
          <p:cNvSpPr txBox="1">
            <a:spLocks/>
          </p:cNvSpPr>
          <p:nvPr/>
        </p:nvSpPr>
        <p:spPr>
          <a:xfrm>
            <a:off x="14988008" y="5054352"/>
            <a:ext cx="1512168" cy="288032"/>
          </a:xfrm>
          <a:prstGeom prst="rect">
            <a:avLst/>
          </a:prstGeom>
          <a:solidFill>
            <a:schemeClr val="bg1"/>
          </a:solidFill>
        </p:spPr>
        <p:txBody>
          <a:bodyPr vert="horz" lIns="109723" tIns="54862" rIns="109723" bIns="54862" rtlCol="0" anchor="ctr">
            <a:normAutofit fontScale="900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r>
              <a:rPr lang="ja-JP" altLang="en-US" sz="1500" noProof="0" dirty="0" smtClean="0"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空いています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-8126560" y="301824"/>
            <a:ext cx="1512168" cy="103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-12735072" y="8870776"/>
            <a:ext cx="1944216" cy="123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-6110335" y="4019060"/>
            <a:ext cx="1368152" cy="96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正方形/長方形 82"/>
          <p:cNvSpPr/>
          <p:nvPr/>
        </p:nvSpPr>
        <p:spPr>
          <a:xfrm>
            <a:off x="-5606280" y="9518848"/>
            <a:ext cx="2664296" cy="1728192"/>
          </a:xfrm>
          <a:prstGeom prst="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タイトル 1"/>
          <p:cNvSpPr txBox="1">
            <a:spLocks/>
          </p:cNvSpPr>
          <p:nvPr/>
        </p:nvSpPr>
        <p:spPr>
          <a:xfrm>
            <a:off x="-2581944" y="8078688"/>
            <a:ext cx="2016224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まこ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兄さん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6" name="タイトル 1"/>
          <p:cNvSpPr txBox="1">
            <a:spLocks/>
          </p:cNvSpPr>
          <p:nvPr/>
        </p:nvSpPr>
        <p:spPr>
          <a:xfrm>
            <a:off x="8579296" y="1237928"/>
            <a:ext cx="2160240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ブルー</a:t>
            </a:r>
            <a:r>
              <a:rPr lang="en-US" altLang="ja-JP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G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7" name="タイトル 1"/>
          <p:cNvSpPr txBox="1">
            <a:spLocks/>
          </p:cNvSpPr>
          <p:nvPr/>
        </p:nvSpPr>
        <p:spPr>
          <a:xfrm>
            <a:off x="11387608" y="0"/>
            <a:ext cx="2520280" cy="86409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ブル</a:t>
            </a:r>
            <a:r>
              <a:rPr lang="en-US" altLang="ja-JP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G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9" name="タイトル 1"/>
          <p:cNvSpPr txBox="1">
            <a:spLocks/>
          </p:cNvSpPr>
          <p:nvPr/>
        </p:nvSpPr>
        <p:spPr>
          <a:xfrm>
            <a:off x="8795320" y="1813992"/>
            <a:ext cx="2880320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きまぐれ</a:t>
            </a:r>
            <a:r>
              <a:rPr lang="en-US" altLang="ja-JP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/>
            </a:r>
            <a:br>
              <a:rPr lang="en-US" altLang="ja-JP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</a:br>
            <a:r>
              <a:rPr lang="ja-JP" altLang="en-US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キ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ッシーさん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90" name="タイトル 1"/>
          <p:cNvSpPr txBox="1">
            <a:spLocks/>
          </p:cNvSpPr>
          <p:nvPr/>
        </p:nvSpPr>
        <p:spPr>
          <a:xfrm>
            <a:off x="8867328" y="4694312"/>
            <a:ext cx="1656184" cy="43204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ともかさん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77" name="タイトル 1"/>
          <p:cNvSpPr txBox="1">
            <a:spLocks/>
          </p:cNvSpPr>
          <p:nvPr/>
        </p:nvSpPr>
        <p:spPr>
          <a:xfrm>
            <a:off x="8723312" y="517848"/>
            <a:ext cx="2376264" cy="576064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Yamaneco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79" name="タイトル 1"/>
          <p:cNvSpPr txBox="1">
            <a:spLocks/>
          </p:cNvSpPr>
          <p:nvPr/>
        </p:nvSpPr>
        <p:spPr>
          <a:xfrm>
            <a:off x="-2725960" y="-504056"/>
            <a:ext cx="2304256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コミーさん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4" name="タイトル 1"/>
          <p:cNvSpPr txBox="1">
            <a:spLocks/>
          </p:cNvSpPr>
          <p:nvPr/>
        </p:nvSpPr>
        <p:spPr>
          <a:xfrm>
            <a:off x="11963672" y="2390056"/>
            <a:ext cx="2304256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ほうぼうずさん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395720" y="9672595"/>
            <a:ext cx="1793129" cy="106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" name="タイトル 1"/>
          <p:cNvSpPr txBox="1">
            <a:spLocks/>
          </p:cNvSpPr>
          <p:nvPr/>
        </p:nvSpPr>
        <p:spPr>
          <a:xfrm>
            <a:off x="14123912" y="9590856"/>
            <a:ext cx="2304256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noProof="0" dirty="0" smtClean="0">
                <a:solidFill>
                  <a:srgbClr val="FF0000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飛入りジーナー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97" name="タイトル 1"/>
          <p:cNvSpPr txBox="1">
            <a:spLocks/>
          </p:cNvSpPr>
          <p:nvPr/>
        </p:nvSpPr>
        <p:spPr>
          <a:xfrm>
            <a:off x="3538736" y="4190256"/>
            <a:ext cx="3960440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99" name="タイトル 1"/>
          <p:cNvSpPr txBox="1">
            <a:spLocks/>
          </p:cNvSpPr>
          <p:nvPr/>
        </p:nvSpPr>
        <p:spPr>
          <a:xfrm>
            <a:off x="8723312" y="4190256"/>
            <a:ext cx="1944216" cy="288032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トビオさん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 rot="5400000" flipH="1">
            <a:off x="-4907547" y="899235"/>
            <a:ext cx="141084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2179696" y="301824"/>
            <a:ext cx="293994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タイトル 1"/>
          <p:cNvSpPr txBox="1">
            <a:spLocks/>
          </p:cNvSpPr>
          <p:nvPr/>
        </p:nvSpPr>
        <p:spPr>
          <a:xfrm>
            <a:off x="10019456" y="1597968"/>
            <a:ext cx="2016224" cy="445840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シーゲルさん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5" name="Picture 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-2941984" y="1741984"/>
            <a:ext cx="253123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" name="タイトル 1"/>
          <p:cNvSpPr txBox="1">
            <a:spLocks/>
          </p:cNvSpPr>
          <p:nvPr/>
        </p:nvSpPr>
        <p:spPr>
          <a:xfrm>
            <a:off x="12035680" y="-504056"/>
            <a:ext cx="2304256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清田さん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9155360" y="4478288"/>
            <a:ext cx="1728192" cy="114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" name="タイトル 1"/>
          <p:cNvSpPr txBox="1">
            <a:spLocks/>
          </p:cNvSpPr>
          <p:nvPr/>
        </p:nvSpPr>
        <p:spPr>
          <a:xfrm>
            <a:off x="-3302024" y="5990456"/>
            <a:ext cx="1728192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</a:t>
            </a:r>
            <a:r>
              <a:rPr lang="en-US" altLang="ja-JP" sz="1800" dirty="0" smtClean="0">
                <a:latin typeface="+mj-lt"/>
                <a:ea typeface="HGP創英角ﾎﾟｯﾌﾟ体" pitchFamily="50" charset="-128"/>
                <a:cs typeface="+mj-cs"/>
              </a:rPr>
              <a:t>jasmine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lt"/>
              <a:ea typeface="HGP創英角ﾎﾟｯﾌﾟ体" pitchFamily="50" charset="-128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8651304" y="8078688"/>
            <a:ext cx="1656184" cy="118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" name="タイトル 1"/>
          <p:cNvSpPr txBox="1">
            <a:spLocks/>
          </p:cNvSpPr>
          <p:nvPr/>
        </p:nvSpPr>
        <p:spPr>
          <a:xfrm>
            <a:off x="8795320" y="9374832"/>
            <a:ext cx="2880320" cy="648072"/>
          </a:xfrm>
          <a:prstGeom prst="rect">
            <a:avLst/>
          </a:prstGeom>
        </p:spPr>
        <p:txBody>
          <a:bodyPr vert="horz" lIns="109723" tIns="54862" rIns="109723" bIns="54862" rtlCol="0" anchor="ctr">
            <a:normAutofit fontScale="67500" lnSpcReduction="200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　</a:t>
            </a:r>
            <a:r>
              <a:rPr lang="ja-JP" altLang="en-US" sz="3000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原ファミリーバンド</a:t>
            </a:r>
            <a:r>
              <a:rPr lang="ja-JP" altLang="en-US" sz="3000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-7622504" y="7142584"/>
            <a:ext cx="2150071" cy="15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-1861864" y="4262264"/>
            <a:ext cx="1440160" cy="9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" name="タイトル 1"/>
          <p:cNvSpPr txBox="1">
            <a:spLocks/>
          </p:cNvSpPr>
          <p:nvPr/>
        </p:nvSpPr>
        <p:spPr>
          <a:xfrm>
            <a:off x="-2653952" y="11103024"/>
            <a:ext cx="2232248" cy="79208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r>
              <a:rPr lang="en-US" altLang="ja-JP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RAGTIME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16" name="タイトル 1"/>
          <p:cNvSpPr txBox="1">
            <a:spLocks/>
          </p:cNvSpPr>
          <p:nvPr/>
        </p:nvSpPr>
        <p:spPr>
          <a:xfrm>
            <a:off x="10595520" y="4334272"/>
            <a:ext cx="2232248" cy="79208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みのる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9803432" y="11463064"/>
            <a:ext cx="1850691" cy="11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-3158008" y="9575846"/>
            <a:ext cx="2328259" cy="13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SUNRISE\AppData\Local\Microsoft\Windows\INetCache\IE\62LKES66\7978079914_d029d6709e_b[1].jp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611744" y="7862664"/>
            <a:ext cx="2304256" cy="1296144"/>
          </a:xfrm>
          <a:prstGeom prst="rect">
            <a:avLst/>
          </a:prstGeom>
          <a:noFill/>
        </p:spPr>
      </p:pic>
      <p:sp>
        <p:nvSpPr>
          <p:cNvPr id="119" name="タイトル 1"/>
          <p:cNvSpPr txBox="1">
            <a:spLocks/>
          </p:cNvSpPr>
          <p:nvPr/>
        </p:nvSpPr>
        <p:spPr>
          <a:xfrm>
            <a:off x="-2304256" y="6134472"/>
            <a:ext cx="2304256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佐々木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-4454152" y="-729018"/>
            <a:ext cx="2232248" cy="145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" name="タイトル 1"/>
          <p:cNvSpPr txBox="1">
            <a:spLocks/>
          </p:cNvSpPr>
          <p:nvPr/>
        </p:nvSpPr>
        <p:spPr>
          <a:xfrm>
            <a:off x="8651304" y="-994320"/>
            <a:ext cx="2304256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ジャズミン</a:t>
            </a:r>
            <a:r>
              <a:rPr lang="ja-JP" altLang="en-US" sz="2000" b="1" noProof="0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-4670176" y="5918448"/>
            <a:ext cx="2448272" cy="14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" name="タイトル 1"/>
          <p:cNvSpPr txBox="1">
            <a:spLocks/>
          </p:cNvSpPr>
          <p:nvPr/>
        </p:nvSpPr>
        <p:spPr>
          <a:xfrm>
            <a:off x="11387608" y="2894112"/>
            <a:ext cx="2304256" cy="504056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en-US" altLang="ja-JP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TOMOKA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ーさん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22" name="タイトル 1"/>
          <p:cNvSpPr txBox="1">
            <a:spLocks/>
          </p:cNvSpPr>
          <p:nvPr/>
        </p:nvSpPr>
        <p:spPr>
          <a:xfrm>
            <a:off x="-4094112" y="10310936"/>
            <a:ext cx="2304256" cy="43204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HOSSON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1030" name="Picture 6" descr="C:\Users\SUNRISE\AppData\Local\Microsoft\Windows\INetCache\IE\OMGDQJ0W\publicdomainq-0015580pbdefx[1].png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890664" y="11319048"/>
            <a:ext cx="1686750" cy="1899449"/>
          </a:xfrm>
          <a:prstGeom prst="rect">
            <a:avLst/>
          </a:prstGeom>
          <a:noFill/>
        </p:spPr>
      </p:pic>
      <p:sp>
        <p:nvSpPr>
          <p:cNvPr id="123" name="タイトル 1"/>
          <p:cNvSpPr txBox="1">
            <a:spLocks/>
          </p:cNvSpPr>
          <p:nvPr/>
        </p:nvSpPr>
        <p:spPr>
          <a:xfrm>
            <a:off x="10307488" y="805880"/>
            <a:ext cx="2304256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エントリー可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24" name="タイトル 1"/>
          <p:cNvSpPr txBox="1">
            <a:spLocks/>
          </p:cNvSpPr>
          <p:nvPr/>
        </p:nvSpPr>
        <p:spPr>
          <a:xfrm>
            <a:off x="-5462264" y="4406280"/>
            <a:ext cx="2304256" cy="432048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みや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もっさん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-8414592" y="9158808"/>
            <a:ext cx="2160240" cy="140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" name="タイトル 1"/>
          <p:cNvSpPr txBox="1">
            <a:spLocks/>
          </p:cNvSpPr>
          <p:nvPr/>
        </p:nvSpPr>
        <p:spPr>
          <a:xfrm>
            <a:off x="10595520" y="2678088"/>
            <a:ext cx="1944216" cy="288032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　</a:t>
            </a:r>
            <a:r>
              <a:rPr lang="ja-JP" altLang="en-US" sz="2000" b="1" noProof="0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ヒデ</a:t>
            </a:r>
            <a:r>
              <a:rPr lang="ja-JP" altLang="en-US" sz="2000" b="1" dirty="0" err="1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さん</a:t>
            </a:r>
            <a:r>
              <a:rPr lang="ja-JP" altLang="en-US" sz="2000" b="1" dirty="0" smtClean="0"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26" name="タイトル 1"/>
          <p:cNvSpPr txBox="1">
            <a:spLocks/>
          </p:cNvSpPr>
          <p:nvPr/>
        </p:nvSpPr>
        <p:spPr>
          <a:xfrm>
            <a:off x="11315600" y="9590856"/>
            <a:ext cx="1656184" cy="576064"/>
          </a:xfrm>
          <a:prstGeom prst="rect">
            <a:avLst/>
          </a:prstGeom>
          <a:solidFill>
            <a:srgbClr val="FFC000"/>
          </a:solidFill>
        </p:spPr>
        <p:txBody>
          <a:bodyPr vert="horz" lIns="109723" tIns="54862" rIns="109723" bIns="54862" rtlCol="0" anchor="ctr">
            <a:normAutofit fontScale="97500"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27" name="タイトル 1"/>
          <p:cNvSpPr txBox="1">
            <a:spLocks/>
          </p:cNvSpPr>
          <p:nvPr/>
        </p:nvSpPr>
        <p:spPr>
          <a:xfrm>
            <a:off x="13187808" y="6062464"/>
            <a:ext cx="2304256" cy="360040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 smtClean="0">
                <a:solidFill>
                  <a:srgbClr val="FF0000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エントリー可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853752" y="5440680"/>
            <a:ext cx="9721080" cy="13479288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3" tIns="54862" rIns="109723" bIns="54862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0" name="テキスト ボックス 109"/>
          <p:cNvSpPr txBox="1"/>
          <p:nvPr/>
        </p:nvSpPr>
        <p:spPr>
          <a:xfrm rot="21437986">
            <a:off x="513955" y="3940071"/>
            <a:ext cx="7857119" cy="773836"/>
          </a:xfrm>
          <a:prstGeom prst="rect">
            <a:avLst/>
          </a:prstGeom>
          <a:noFill/>
          <a:effectLst>
            <a:outerShdw blurRad="12700" dist="25400" dir="5400000" sx="26000" sy="26000" algn="ctr" rotWithShape="0">
              <a:schemeClr val="tx1"/>
            </a:outerShdw>
          </a:effectLst>
        </p:spPr>
        <p:txBody>
          <a:bodyPr wrap="square" lIns="95788" tIns="47896" rIns="95788" bIns="47896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ja-JP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63500" dist="101600" dir="3780000" algn="tl">
                    <a:schemeClr val="bg1">
                      <a:alpha val="43000"/>
                    </a:schemeClr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特集～ユーミン・山口百恵･･</a:t>
            </a:r>
            <a:endParaRPr lang="en-US" altLang="ja-JP" sz="3600" b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63500" dist="101600" dir="3780000" algn="tl">
                  <a:schemeClr val="bg1">
                    <a:alpha val="43000"/>
                  </a:schemeClr>
                </a:outerShdw>
              </a:effectLst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978896" y="6998568"/>
            <a:ext cx="2808312" cy="263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70384" y="6926560"/>
            <a:ext cx="4085828" cy="278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タイトル 73"/>
          <p:cNvSpPr txBox="1">
            <a:spLocks/>
          </p:cNvSpPr>
          <p:nvPr/>
        </p:nvSpPr>
        <p:spPr>
          <a:xfrm>
            <a:off x="246589" y="2822104"/>
            <a:ext cx="7983011" cy="624071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1</a:t>
            </a:r>
            <a:r>
              <a:rPr lang="ja-JP" altLang="en-US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月１０日</a:t>
            </a:r>
            <a:r>
              <a:rPr lang="en-US" altLang="ja-JP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&amp;</a:t>
            </a:r>
            <a:r>
              <a:rPr lang="ja-JP" altLang="en-US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２４日</a:t>
            </a:r>
            <a:r>
              <a:rPr lang="en-US" altLang="ja-JP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14</a:t>
            </a:r>
            <a:r>
              <a:rPr lang="ja-JP" altLang="en-US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時～</a:t>
            </a:r>
            <a:endParaRPr lang="ja-JP" altLang="en-US" sz="32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  <a:cs typeface="+mj-cs"/>
            </a:endParaRPr>
          </a:p>
        </p:txBody>
      </p:sp>
      <p:sp>
        <p:nvSpPr>
          <p:cNvPr id="112" name="タイトル 1"/>
          <p:cNvSpPr txBox="1">
            <a:spLocks/>
          </p:cNvSpPr>
          <p:nvPr/>
        </p:nvSpPr>
        <p:spPr>
          <a:xfrm>
            <a:off x="226368" y="301824"/>
            <a:ext cx="7776864" cy="331236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vert="horz" lIns="109723" tIns="54862" rIns="109723" bIns="54862" rtlCol="0" anchor="ctr">
            <a:noAutofit/>
          </a:bodyPr>
          <a:lstStyle/>
          <a:p>
            <a:pPr marL="0" marR="0" lvl="0" indent="0" algn="ctr" defTabSz="10972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ﾎﾟｯﾌﾟ体" pitchFamily="50" charset="-128"/>
              <a:ea typeface="HGP創英角ﾎﾟｯﾌﾟ体" pitchFamily="50" charset="-128"/>
              <a:cs typeface="+mj-cs"/>
            </a:endParaRPr>
          </a:p>
        </p:txBody>
      </p:sp>
      <p:sp>
        <p:nvSpPr>
          <p:cNvPr id="128" name="タイトル 73"/>
          <p:cNvSpPr txBox="1">
            <a:spLocks/>
          </p:cNvSpPr>
          <p:nvPr/>
        </p:nvSpPr>
        <p:spPr>
          <a:xfrm>
            <a:off x="246589" y="4838328"/>
            <a:ext cx="7983011" cy="624071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4</a:t>
            </a:r>
            <a:r>
              <a:rPr lang="ja-JP" altLang="en-US" sz="32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曲</a:t>
            </a:r>
            <a:r>
              <a:rPr lang="ja-JP" altLang="en-US" sz="20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（内</a:t>
            </a:r>
            <a:r>
              <a:rPr lang="en-US" altLang="ja-JP" sz="20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1</a:t>
            </a:r>
            <a:r>
              <a:rPr lang="ja-JP" altLang="en-US" sz="20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曲は</a:t>
            </a:r>
            <a:r>
              <a:rPr lang="en-US" altLang="ja-JP" sz="20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1</a:t>
            </a:r>
            <a:r>
              <a:rPr lang="ja-JP" altLang="en-US" sz="20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月誕生日か没月の方の曲）</a:t>
            </a:r>
            <a:endParaRPr lang="ja-JP" altLang="en-US" sz="20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  <a:cs typeface="+mj-cs"/>
            </a:endParaRPr>
          </a:p>
        </p:txBody>
      </p:sp>
      <p:sp>
        <p:nvSpPr>
          <p:cNvPr id="129" name="タイトル 73"/>
          <p:cNvSpPr txBox="1">
            <a:spLocks/>
          </p:cNvSpPr>
          <p:nvPr/>
        </p:nvSpPr>
        <p:spPr>
          <a:xfrm>
            <a:off x="1234480" y="5270376"/>
            <a:ext cx="7983011" cy="624071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ja-JP" altLang="en-US" sz="14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例　ユーミン・山口百恵・五輪真弓・はしだのりひこ・やしき</a:t>
            </a:r>
            <a:r>
              <a:rPr lang="ja-JP" altLang="en-US" sz="1400" dirty="0" err="1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たか</a:t>
            </a:r>
            <a:r>
              <a:rPr lang="ja-JP" altLang="en-US" sz="14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じん・浅川マキ・・</a:t>
            </a:r>
            <a:endParaRPr lang="ja-JP" altLang="en-US" sz="14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  <a:cs typeface="+mj-cs"/>
            </a:endParaRPr>
          </a:p>
        </p:txBody>
      </p:sp>
      <p:sp>
        <p:nvSpPr>
          <p:cNvPr id="130" name="タイトル 73"/>
          <p:cNvSpPr txBox="1">
            <a:spLocks/>
          </p:cNvSpPr>
          <p:nvPr/>
        </p:nvSpPr>
        <p:spPr>
          <a:xfrm>
            <a:off x="5410944" y="9734872"/>
            <a:ext cx="3024335" cy="624071"/>
          </a:xfrm>
          <a:prstGeom prst="rect">
            <a:avLst/>
          </a:prstGeom>
        </p:spPr>
        <p:txBody>
          <a:bodyPr vert="horz" lIns="109723" tIns="54862" rIns="109723" bIns="54862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ja-JP" altLang="en-US" sz="1400" dirty="0" smtClean="0">
                <a:solidFill>
                  <a:schemeClr val="bg1"/>
                </a:solidFill>
                <a:latin typeface="HGP創英ﾌﾟﾚｾﾞﾝｽEB" pitchFamily="18" charset="-128"/>
                <a:ea typeface="HGP創英ﾌﾟﾚｾﾞﾝｽEB" pitchFamily="18" charset="-128"/>
                <a:cs typeface="+mj-cs"/>
              </a:rPr>
              <a:t>　来月は中島みゆき特集です</a:t>
            </a:r>
            <a:endParaRPr lang="ja-JP" altLang="en-US" sz="14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97</Words>
  <Application>Microsoft Office PowerPoint</Application>
  <PresentationFormat>B4 (JIS) 257x364 mm</PresentationFormat>
  <Paragraphs>60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Office テーマ</vt:lpstr>
      <vt:lpstr>スライド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Windows User</dc:creator>
  <cp:lastModifiedBy>Windows User</cp:lastModifiedBy>
  <cp:revision>106</cp:revision>
  <dcterms:created xsi:type="dcterms:W3CDTF">2018-01-22T12:41:25Z</dcterms:created>
  <dcterms:modified xsi:type="dcterms:W3CDTF">2020-12-31T05:20:12Z</dcterms:modified>
</cp:coreProperties>
</file>